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3" r:id="rId2"/>
    <p:sldId id="378" r:id="rId3"/>
    <p:sldId id="391" r:id="rId4"/>
    <p:sldId id="379" r:id="rId5"/>
    <p:sldId id="395" r:id="rId6"/>
    <p:sldId id="380" r:id="rId7"/>
    <p:sldId id="392" r:id="rId8"/>
    <p:sldId id="393" r:id="rId9"/>
    <p:sldId id="394" r:id="rId10"/>
    <p:sldId id="385" r:id="rId11"/>
    <p:sldId id="387" r:id="rId12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Сред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632" autoAdjust="0"/>
    <p:restoredTop sz="94660"/>
  </p:normalViewPr>
  <p:slideViewPr>
    <p:cSldViewPr snapToGrid="0">
      <p:cViewPr varScale="1">
        <p:scale>
          <a:sx n="82" d="100"/>
          <a:sy n="82" d="100"/>
        </p:scale>
        <p:origin x="180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6AD93CDC-F32E-4424-86F3-399B9618C87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="" xmlns:a16="http://schemas.microsoft.com/office/drawing/2014/main" id="{0B782662-A7AC-4842-959D-30ABFD997F3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062D3705-F349-4AE7-8F77-6D8076CEED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7C231D-D799-4C6B-B5A9-1A6859589EC9}" type="datetimeFigureOut">
              <a:rPr lang="ru-RU" smtClean="0"/>
              <a:t>25.02.2025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3A24BC9D-C8A1-4378-AE92-D68F82B2CD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AC1F3E3F-8D11-427B-A1E5-D0CA508248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1ECA17-EBCF-4E33-8C1D-570367DA54C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734362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3F2AE067-0F41-4876-90D7-EAD6648A7C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84A366E0-65B5-491F-841E-EC9ECE475AF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29E02F99-732E-4E6E-8969-29DC6B065B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7C231D-D799-4C6B-B5A9-1A6859589EC9}" type="datetimeFigureOut">
              <a:rPr lang="ru-RU" smtClean="0"/>
              <a:t>25.02.2025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9676E8EB-0CC3-4588-A491-5251267AE4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6C8CB8F5-A950-4A84-A7BC-1F9BCC517A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1ECA17-EBCF-4E33-8C1D-570367DA54C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476283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BB5A9F86-C746-4ABF-933F-7190D83F06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="" xmlns:a16="http://schemas.microsoft.com/office/drawing/2014/main" id="{5EE2BF57-76A1-46FA-8DE7-8944217A3B0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3C10DE65-9928-4B21-A4DA-749A4C7101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7C231D-D799-4C6B-B5A9-1A6859589EC9}" type="datetimeFigureOut">
              <a:rPr lang="ru-RU" smtClean="0"/>
              <a:t>25.02.2025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8DCB7C3E-D8C7-4084-9BA3-C9D68321BD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B015AB73-5185-4AB5-A214-721A4CEEB4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1ECA17-EBCF-4E33-8C1D-570367DA54C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955094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B4C5E07C-4EC7-4255-B873-24EFFC64FF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F4BF455A-AA40-4E6A-8DB3-08EC089B49D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="" xmlns:a16="http://schemas.microsoft.com/office/drawing/2014/main" id="{07DA30D3-4493-48FA-BDB8-22A7CC5761C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="" xmlns:a16="http://schemas.microsoft.com/office/drawing/2014/main" id="{F6E0E8B3-49C2-4CDC-B242-A8692769BC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7C231D-D799-4C6B-B5A9-1A6859589EC9}" type="datetimeFigureOut">
              <a:rPr lang="ru-RU" smtClean="0"/>
              <a:t>25.02.2025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="" xmlns:a16="http://schemas.microsoft.com/office/drawing/2014/main" id="{76E097FD-7C83-4F01-8F8C-BAE15D81E2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="" xmlns:a16="http://schemas.microsoft.com/office/drawing/2014/main" id="{ECBE3A0F-4F47-4598-ADC2-5A0D789159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1ECA17-EBCF-4E33-8C1D-570367DA54C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065349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C933278D-94D7-4891-9635-8D56DE4352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="" xmlns:a16="http://schemas.microsoft.com/office/drawing/2014/main" id="{D14E474E-2D3B-49F7-AAE0-97E368205B3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="" xmlns:a16="http://schemas.microsoft.com/office/drawing/2014/main" id="{57E06FC5-2A30-4856-9BCA-F9762F43181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="" xmlns:a16="http://schemas.microsoft.com/office/drawing/2014/main" id="{7D24E779-6860-4E54-A6E7-079879E5DA2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="" xmlns:a16="http://schemas.microsoft.com/office/drawing/2014/main" id="{5BBE41C6-7079-4639-8F71-4A7D6A40B16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="" xmlns:a16="http://schemas.microsoft.com/office/drawing/2014/main" id="{5EC9DB1B-88BD-4C32-A154-DEEEB3F63E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7C231D-D799-4C6B-B5A9-1A6859589EC9}" type="datetimeFigureOut">
              <a:rPr lang="ru-RU" smtClean="0"/>
              <a:t>25.02.2025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="" xmlns:a16="http://schemas.microsoft.com/office/drawing/2014/main" id="{9DB6BDAE-97B5-48E4-B916-B47E312C4E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="" xmlns:a16="http://schemas.microsoft.com/office/drawing/2014/main" id="{C4FF72F4-DCB9-452D-A023-374A48A657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1ECA17-EBCF-4E33-8C1D-570367DA54C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788924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4D016FD3-1792-4527-9AA0-10BDC88815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="" xmlns:a16="http://schemas.microsoft.com/office/drawing/2014/main" id="{672277AD-93D2-4779-91E1-4AB74C98BF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7C231D-D799-4C6B-B5A9-1A6859589EC9}" type="datetimeFigureOut">
              <a:rPr lang="ru-RU" smtClean="0"/>
              <a:t>25.02.2025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="" xmlns:a16="http://schemas.microsoft.com/office/drawing/2014/main" id="{640F424F-B721-4791-8377-45CA9D7131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="" xmlns:a16="http://schemas.microsoft.com/office/drawing/2014/main" id="{21F1EC14-4022-4EDD-9B91-F07B43D9F7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1ECA17-EBCF-4E33-8C1D-570367DA54C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879274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="" xmlns:a16="http://schemas.microsoft.com/office/drawing/2014/main" id="{D1C1A5CE-B71B-4FDC-AE58-44509E165B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7C231D-D799-4C6B-B5A9-1A6859589EC9}" type="datetimeFigureOut">
              <a:rPr lang="ru-RU" smtClean="0"/>
              <a:t>25.02.2025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="" xmlns:a16="http://schemas.microsoft.com/office/drawing/2014/main" id="{26C069BD-A794-4B06-A2D5-85FE3DF73E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="" xmlns:a16="http://schemas.microsoft.com/office/drawing/2014/main" id="{5C23BB6D-2B00-44C6-B079-5BAAE20F29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1ECA17-EBCF-4E33-8C1D-570367DA54C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827028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FBB1FA74-09CF-4FD9-A9AA-B5103CC00A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ACB6C19F-7BAC-422C-A07F-2DC2EB26B1B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="" xmlns:a16="http://schemas.microsoft.com/office/drawing/2014/main" id="{C08BEE59-CDCE-4A8D-B4DE-8A0DBE8FFD7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="" xmlns:a16="http://schemas.microsoft.com/office/drawing/2014/main" id="{521471C6-E543-4757-BC1F-B2B7D51573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7C231D-D799-4C6B-B5A9-1A6859589EC9}" type="datetimeFigureOut">
              <a:rPr lang="ru-RU" smtClean="0"/>
              <a:t>25.02.2025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="" xmlns:a16="http://schemas.microsoft.com/office/drawing/2014/main" id="{D4210053-E0F6-4F59-8F9F-48E00410DF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="" xmlns:a16="http://schemas.microsoft.com/office/drawing/2014/main" id="{D710F01F-6B43-439E-A63A-90C9499930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1ECA17-EBCF-4E33-8C1D-570367DA54C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502060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4B753185-E3B6-457F-A662-9CE76376B9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="" xmlns:a16="http://schemas.microsoft.com/office/drawing/2014/main" id="{D18F8AD8-ED64-4789-807E-265B92B1145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="" xmlns:a16="http://schemas.microsoft.com/office/drawing/2014/main" id="{B86E00E0-F112-48A7-9023-BB986AA6008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="" xmlns:a16="http://schemas.microsoft.com/office/drawing/2014/main" id="{A502D336-D8D2-48B0-BA61-5DDAD5A858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7C231D-D799-4C6B-B5A9-1A6859589EC9}" type="datetimeFigureOut">
              <a:rPr lang="ru-RU" smtClean="0"/>
              <a:t>25.02.2025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="" xmlns:a16="http://schemas.microsoft.com/office/drawing/2014/main" id="{7A6C177F-444D-4D46-8162-36DB091D8C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="" xmlns:a16="http://schemas.microsoft.com/office/drawing/2014/main" id="{2AAF60C5-53DC-47C3-A705-39A907AA49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1ECA17-EBCF-4E33-8C1D-570367DA54C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661100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11A4D60C-0CBE-4F03-B2CB-FBD28F33CF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="" xmlns:a16="http://schemas.microsoft.com/office/drawing/2014/main" id="{4434DA6F-F444-423D-BE7F-B29B4C266EC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455D4589-80CC-404F-BCC5-3ADE0F08BA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7C231D-D799-4C6B-B5A9-1A6859589EC9}" type="datetimeFigureOut">
              <a:rPr lang="ru-RU" smtClean="0"/>
              <a:t>25.02.2025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01E34984-04CF-4F1B-B196-0BBEFD3E54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D046F4EC-E3A4-497F-ACDC-B3E2457681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1ECA17-EBCF-4E33-8C1D-570367DA54C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288356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="" xmlns:a16="http://schemas.microsoft.com/office/drawing/2014/main" id="{CDD6E12C-6FF8-4027-8FB1-0B8A9452416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="" xmlns:a16="http://schemas.microsoft.com/office/drawing/2014/main" id="{9E63BE2E-098B-4734-9C7D-2792E10D8DD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12BC804D-550D-4311-86F0-8B283D7465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7C231D-D799-4C6B-B5A9-1A6859589EC9}" type="datetimeFigureOut">
              <a:rPr lang="ru-RU" smtClean="0"/>
              <a:t>25.02.2025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9D2F6AE3-BF67-4E58-B51E-488F98C45A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477C13F2-55D7-42D9-85CE-122BA38878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1ECA17-EBCF-4E33-8C1D-570367DA54C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628094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7000"/>
                <a:lumOff val="93000"/>
              </a:schemeClr>
            </a:gs>
            <a:gs pos="59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9D63D82B-42E3-4A88-8219-52A096D534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="" xmlns:a16="http://schemas.microsoft.com/office/drawing/2014/main" id="{F2EEFECE-8D17-43AE-8DB9-F87D1CC5E9A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3CF2CD45-848A-4335-9912-7ECC6354999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67C231D-D799-4C6B-B5A9-1A6859589EC9}" type="datetimeFigureOut">
              <a:rPr lang="ru-RU" smtClean="0"/>
              <a:t>25.02.2025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30F88AAA-5EA8-4370-BB4D-514D1E3736E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B35681B2-434D-47EA-A591-71006E6DB80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F1ECA17-EBCF-4E33-8C1D-570367DA54C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498756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jpg"/><Relationship Id="rId5" Type="http://schemas.openxmlformats.org/officeDocument/2006/relationships/image" Target="../media/image4.jpg"/><Relationship Id="rId4" Type="http://schemas.openxmlformats.org/officeDocument/2006/relationships/image" Target="../media/image3.jp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8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56825" y="1080995"/>
            <a:ext cx="11899900" cy="18514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ru-RU" sz="4800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Визуализация  </a:t>
            </a:r>
          </a:p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ru-RU" sz="4800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интерференции звуковых волн</a:t>
            </a:r>
            <a:endParaRPr lang="ru-RU" sz="4800" dirty="0">
              <a:solidFill>
                <a:srgbClr val="C0000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972234" y="3603812"/>
            <a:ext cx="8731625" cy="8371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С. М. Андрюшкин, </a:t>
            </a:r>
            <a:r>
              <a:rPr lang="en-US" sz="2400" b="1" dirty="0" smtClean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asm57 @ mail.ru</a:t>
            </a:r>
            <a:endParaRPr lang="ru-RU" sz="2400" b="1" dirty="0">
              <a:solidFill>
                <a:srgbClr val="00206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ctr"/>
            <a:r>
              <a:rPr lang="ru-RU" sz="2400" b="1" dirty="0" smtClean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(г. Москва)</a:t>
            </a:r>
            <a:endParaRPr lang="ru-RU" sz="2400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354871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59" y="537883"/>
            <a:ext cx="3886021" cy="4410634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69474" y="5235390"/>
            <a:ext cx="382120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О. Д. Хвольсон</a:t>
            </a:r>
            <a:endParaRPr lang="ru-RU" sz="40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26005" y="412376"/>
            <a:ext cx="7957645" cy="1900517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26004" y="2312893"/>
            <a:ext cx="7957646" cy="2294966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26004" y="4679576"/>
            <a:ext cx="7957646" cy="1263700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73857" y="6014993"/>
            <a:ext cx="1661940" cy="490735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80179" y="482714"/>
            <a:ext cx="7849295" cy="19005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57633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8188" y="358587"/>
            <a:ext cx="10562218" cy="34642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968188" y="4267200"/>
            <a:ext cx="10562218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Демонстрационный эксперимент по физике в средней школе: Пособие для учителей / В. А. Буров, Б. С. Зворыкин, А. П. Кузьмин и др.; Под ред. А. А. Покровского. – 3-е изд., </a:t>
            </a:r>
            <a:r>
              <a:rPr lang="ru-RU" sz="28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перераб</a:t>
            </a:r>
            <a:r>
              <a:rPr lang="ru-RU" sz="2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– М.: Просвещение, 1979. – (Б-ка учителя физики). – Ч. 2. Колебания и волны. Оптика. Физика атома. – 287 с.</a:t>
            </a:r>
            <a:endParaRPr lang="ru-RU" sz="28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798843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7995" y="702639"/>
            <a:ext cx="2522529" cy="1817823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4031358" y="796425"/>
            <a:ext cx="739381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32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Андрюшечкин</a:t>
            </a:r>
            <a:r>
              <a:rPr lang="ru-RU" sz="32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С. М. Физика. 9 </a:t>
            </a:r>
            <a:r>
              <a:rPr lang="ru-RU" sz="32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кл</a:t>
            </a:r>
            <a:r>
              <a:rPr lang="ru-RU" sz="32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.: учеб. для </a:t>
            </a:r>
            <a:r>
              <a:rPr lang="ru-RU" sz="32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общеобразоват</a:t>
            </a:r>
            <a:r>
              <a:rPr lang="ru-RU" sz="32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учреждений. М. : </a:t>
            </a:r>
            <a:r>
              <a:rPr lang="ru-RU" sz="32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Баласс</a:t>
            </a:r>
            <a:r>
              <a:rPr lang="ru-RU" sz="32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2013. – 320 с.</a:t>
            </a:r>
            <a:endParaRPr lang="ru-RU" sz="32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99067" y="2947092"/>
            <a:ext cx="611393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Сайт: </a:t>
            </a:r>
            <a:r>
              <a:rPr lang="en-US" sz="4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fizika-as.ru</a:t>
            </a:r>
            <a:endParaRPr lang="ru-RU" sz="40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230" y="3927231"/>
            <a:ext cx="12074770" cy="26728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71959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30215" y="411404"/>
            <a:ext cx="8381999" cy="3023458"/>
          </a:xfrm>
          <a:prstGeom prst="rect">
            <a:avLst/>
          </a:prstGeom>
        </p:spPr>
      </p:pic>
      <p:pic>
        <p:nvPicPr>
          <p:cNvPr id="1026" name="Picture 2" descr="https://edubiotech.ru/htmldocs/221701/img/img_03748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46774" y="5509601"/>
            <a:ext cx="5367733" cy="10521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s://edubiotech.ru/htmldocs/221701/img/img_03747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18987" y="4465818"/>
            <a:ext cx="3386275" cy="7919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https://edubiotech.ru/htmldocs/221701/img/img_03744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87416" y="3727509"/>
            <a:ext cx="8449418" cy="5045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615678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1601" y="293077"/>
            <a:ext cx="8264768" cy="3473599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371601" y="4316618"/>
            <a:ext cx="839372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Практикум по физике в средней школе: </a:t>
            </a:r>
            <a:r>
              <a:rPr lang="ru-RU" sz="24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Дидакт</a:t>
            </a:r>
            <a:r>
              <a:rPr lang="ru-RU" sz="2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материал / В. А. Буров, Ю. И. Дик, Б. С. Зворыкин  и др.; Под. ред. А. А. Покровского – 2-е изд. – М.: Просвещение, 1982. – 192 с.</a:t>
            </a:r>
            <a:endParaRPr lang="ru-RU" sz="24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499857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22739" y="5705154"/>
            <a:ext cx="117348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4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Тюкин</a:t>
            </a:r>
            <a:r>
              <a:rPr lang="ru-RU" sz="2400" b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А. </a:t>
            </a:r>
            <a:r>
              <a:rPr lang="ru-RU" sz="2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В. Молекулярная физика и термодинамика. Колебания и волны: лабораторный практикум / А. В. </a:t>
            </a:r>
            <a:r>
              <a:rPr lang="ru-RU" sz="24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Тюкин</a:t>
            </a:r>
            <a:r>
              <a:rPr lang="ru-RU" sz="2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В. А. Федорук. – Омск: </a:t>
            </a:r>
            <a:r>
              <a:rPr lang="ru-RU" sz="24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СибАДИ</a:t>
            </a:r>
            <a:r>
              <a:rPr lang="ru-RU" sz="2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2023. </a:t>
            </a:r>
            <a:endParaRPr lang="ru-RU" sz="24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62092" y="472206"/>
            <a:ext cx="3319415" cy="4770412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1172" y="472206"/>
            <a:ext cx="4043263" cy="47704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69962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46534" y="5676495"/>
            <a:ext cx="379242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Кок У. Е. Видимый звук. М., «Мир», 1974. 124 с. </a:t>
            </a:r>
            <a:endParaRPr lang="ru-RU" sz="24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6534" y="108033"/>
            <a:ext cx="3792420" cy="547215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93323" y="61455"/>
            <a:ext cx="6107723" cy="3033437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93323" y="3165231"/>
            <a:ext cx="6107723" cy="3470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35960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22380" y="4981656"/>
            <a:ext cx="11494482" cy="16927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</a:t>
            </a:r>
            <a:r>
              <a:rPr lang="ru-RU" sz="32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Преобразователь «звук – свет» </a:t>
            </a:r>
          </a:p>
          <a:p>
            <a:pPr algn="just"/>
            <a:r>
              <a:rPr lang="ru-RU" sz="2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(конденсаторный микрофон  - операционный усилитель – два светодиода).</a:t>
            </a:r>
          </a:p>
          <a:p>
            <a:pPr algn="just"/>
            <a:r>
              <a:rPr lang="ru-RU" sz="2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Преобразователь изготовил Ю. А. Пироженко (г. Омск).</a:t>
            </a:r>
          </a:p>
          <a:p>
            <a:pPr algn="just"/>
            <a:endParaRPr lang="ru-RU" sz="24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6957" y="304800"/>
            <a:ext cx="8861411" cy="46768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37338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 descr="Центр когнитивной терапии - Человек с барабаном на фото – Ричард Фейнман,  физик, лауреат Нобелевской премии. Решила не придумывать вводные слова и не  писать про пагубность стремления соответствовать чужим ожиданиям,  отрицательное влияние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3082" name="Picture 10" descr="inek Surichinmoi erken doğurmak joan feynman henry philips - comfdncc.or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7563" y="514351"/>
            <a:ext cx="3908854" cy="49251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5139104" y="714772"/>
            <a:ext cx="6419850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600" b="1" dirty="0" smtClean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Ричард Фейнман:</a:t>
            </a:r>
          </a:p>
          <a:p>
            <a:endParaRPr lang="ru-RU" sz="3600" b="1" dirty="0" smtClean="0">
              <a:solidFill>
                <a:srgbClr val="00206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3600" b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 сверх того нужно ещё воображение, чтобы… увидеть что-то большое и главное… </a:t>
            </a:r>
            <a:r>
              <a:rPr lang="ru-RU" sz="3600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 потом поставить опыт, который убедил бы нас в правильности догадки</a:t>
            </a:r>
            <a:r>
              <a:rPr lang="ru-RU" sz="3600" b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038091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750277" y="0"/>
            <a:ext cx="10175631" cy="66171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Именно </a:t>
            </a:r>
            <a:r>
              <a:rPr lang="ru-RU" sz="32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 процессе изучения </a:t>
            </a:r>
            <a:r>
              <a:rPr lang="ru-RU" sz="3200" b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физики</a:t>
            </a:r>
          </a:p>
          <a:p>
            <a:r>
              <a:rPr lang="ru-RU" sz="3200" b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учащимся </a:t>
            </a:r>
            <a:r>
              <a:rPr lang="ru-RU" sz="32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предоставляется возможность </a:t>
            </a:r>
            <a:r>
              <a:rPr lang="ru-RU" sz="3200" b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пройти</a:t>
            </a:r>
          </a:p>
          <a:p>
            <a:r>
              <a:rPr lang="ru-RU" sz="3600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весь </a:t>
            </a:r>
            <a:r>
              <a:rPr lang="ru-RU" sz="3600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цикл познания</a:t>
            </a:r>
            <a:r>
              <a:rPr lang="ru-RU" sz="36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3600" b="1" dirty="0" smtClean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3600" b="1" dirty="0" smtClean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от</a:t>
            </a:r>
            <a:r>
              <a:rPr lang="ru-RU" sz="3600" b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ru-RU" sz="3600" b="1" dirty="0" smtClean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непосредственного   наблюдения</a:t>
            </a:r>
          </a:p>
          <a:p>
            <a:r>
              <a:rPr lang="ru-RU" sz="3600" b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того </a:t>
            </a:r>
            <a:r>
              <a:rPr lang="ru-RU" sz="36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или иного </a:t>
            </a:r>
            <a:r>
              <a:rPr lang="ru-RU" sz="3600" b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природного явления                                      </a:t>
            </a:r>
            <a:r>
              <a:rPr lang="ru-RU" sz="3600" b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 его экспериментальному изучению, </a:t>
            </a:r>
            <a:endParaRPr lang="ru-RU" sz="3600" b="1" dirty="0" smtClean="0">
              <a:solidFill>
                <a:srgbClr val="00206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3600" b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 </a:t>
            </a:r>
            <a:r>
              <a:rPr lang="ru-RU" sz="36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далее </a:t>
            </a:r>
            <a:r>
              <a:rPr lang="ru-RU" sz="3600" b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</a:t>
            </a:r>
          </a:p>
          <a:p>
            <a:r>
              <a:rPr lang="ru-RU" sz="3600" b="1" dirty="0" smtClean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теоретическому осмыслению модели</a:t>
            </a:r>
          </a:p>
          <a:p>
            <a:r>
              <a:rPr lang="ru-RU" sz="3600" b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изучаемого </a:t>
            </a:r>
            <a:r>
              <a:rPr lang="ru-RU" sz="36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явления</a:t>
            </a:r>
            <a:r>
              <a:rPr lang="ru-RU" sz="3600" b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</a:t>
            </a:r>
          </a:p>
          <a:p>
            <a:r>
              <a:rPr lang="ru-RU" sz="3600" b="1" dirty="0" smtClean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проверке</a:t>
            </a:r>
            <a:r>
              <a:rPr lang="ru-RU" sz="3600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b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следствий </a:t>
            </a:r>
            <a:r>
              <a:rPr lang="ru-RU" sz="3600" b="1" dirty="0" smtClean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теории</a:t>
            </a:r>
          </a:p>
          <a:p>
            <a:r>
              <a:rPr lang="ru-RU" sz="3600" b="1" dirty="0" smtClean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 </a:t>
            </a:r>
            <a:r>
              <a:rPr lang="ru-RU" sz="3600" b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использованию выводов</a:t>
            </a:r>
            <a:r>
              <a:rPr lang="ru-RU" sz="36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b="1" dirty="0" smtClean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теории</a:t>
            </a:r>
          </a:p>
          <a:p>
            <a:r>
              <a:rPr lang="ru-RU" sz="3600" b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sz="36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практической </a:t>
            </a:r>
            <a:r>
              <a:rPr lang="ru-RU" sz="3600" b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деятельности</a:t>
            </a:r>
            <a:r>
              <a:rPr lang="ru-RU" sz="3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598465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6221</TotalTime>
  <Words>347</Words>
  <Application>Microsoft Office PowerPoint</Application>
  <PresentationFormat>Широкоэкранный</PresentationFormat>
  <Paragraphs>28</Paragraphs>
  <Slides>11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6" baseType="lpstr">
      <vt:lpstr>Arial</vt:lpstr>
      <vt:lpstr>Calibri</vt:lpstr>
      <vt:lpstr>Calibri Light</vt:lpstr>
      <vt:lpstr>Times New Roman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Андрюшечкин Сергей</dc:creator>
  <cp:lastModifiedBy>Учетная запись Майкрософт</cp:lastModifiedBy>
  <cp:revision>196</cp:revision>
  <dcterms:created xsi:type="dcterms:W3CDTF">2021-11-13T17:03:40Z</dcterms:created>
  <dcterms:modified xsi:type="dcterms:W3CDTF">2025-02-25T12:44:29Z</dcterms:modified>
</cp:coreProperties>
</file>